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8" r:id="rId5"/>
    <p:sldId id="316" r:id="rId6"/>
    <p:sldId id="335" r:id="rId7"/>
    <p:sldId id="329" r:id="rId8"/>
    <p:sldId id="334" r:id="rId9"/>
    <p:sldId id="328" r:id="rId10"/>
    <p:sldId id="318" r:id="rId11"/>
    <p:sldId id="336" r:id="rId12"/>
    <p:sldId id="319" r:id="rId13"/>
    <p:sldId id="320" r:id="rId14"/>
    <p:sldId id="321" r:id="rId15"/>
    <p:sldId id="338" r:id="rId16"/>
    <p:sldId id="323" r:id="rId17"/>
    <p:sldId id="325" r:id="rId18"/>
    <p:sldId id="345" r:id="rId19"/>
    <p:sldId id="347" r:id="rId20"/>
    <p:sldId id="348" r:id="rId21"/>
    <p:sldId id="349" r:id="rId22"/>
    <p:sldId id="352" r:id="rId23"/>
    <p:sldId id="353" r:id="rId24"/>
    <p:sldId id="354" r:id="rId25"/>
    <p:sldId id="358" r:id="rId26"/>
    <p:sldId id="360" r:id="rId27"/>
    <p:sldId id="363" r:id="rId28"/>
    <p:sldId id="364" r:id="rId29"/>
    <p:sldId id="365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8624"/>
    <a:srgbClr val="4A7210"/>
    <a:srgbClr val="8F9974"/>
    <a:srgbClr val="FFFFFF"/>
    <a:srgbClr val="4A671A"/>
    <a:srgbClr val="A4A9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31C0B-784D-4931-B402-86A8F6E75DFA}" type="datetimeFigureOut">
              <a:rPr lang="nl-NL" smtClean="0"/>
              <a:t>21-1-2023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9EE80-7B74-4546-BD73-85231B1FAA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7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Zijn er 29…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51D0-3AA7-4BB1-A10F-B434DE6CD123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2E8203-9213-4DAA-9DF3-51EF2BA2A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DD5CC4F-9783-4EC7-8217-97303A22E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47B570-9A80-44E3-8151-26F4208D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21-1-2023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935C3A-DEA9-45EB-9E96-9F3BD49A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9D5119-06D4-4C3E-989B-52E278B5E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46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E6BFA6-5A8F-4B6F-8399-8B681E625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0F81269-64C9-44B7-A33F-3F47A4981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30FBFE-C17A-40BE-9861-0B5EB979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21-1-2023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C527C9-9E3E-40A1-821D-4F97FBBD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FD42D6-B48F-44E9-8F4A-A108BF12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32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5375570-2936-4C45-9B34-F620099D5C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8E6A00D-35D8-4CA8-AD04-76304C2DB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A13E4A-ED02-46CB-BD20-6AFFCF875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21-1-2023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6E0A31-2317-491E-BBC3-7AD2BDD84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C27BE7-6AC7-43ED-A6F6-3D469880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100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9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445E00-DB8A-46FF-BDF3-71E389988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71A8EF-5D6A-4862-A19D-5F5A8E30C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AD11E0-0DC0-484D-BADC-21E96C2D5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21-1-2023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7AF7D3-8BB8-4D7B-81D9-17012EB9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56F94D-102C-4909-80FE-AF5428DA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500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FB0CA-33DE-411C-A19F-835275184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FB3351-C918-4649-80D0-65417D7B5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EBED1A-F5F4-4A53-8EF3-BBA86E1E3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21-1-2023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60B4E0-19E4-49C1-A51E-827E6EA92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9D57BA-CF03-47D0-B02D-DBFEE5802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413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28233-916F-4E60-BFA4-ACD0CFE6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C245BE-C8D1-4573-A9D2-A7C1E1352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03743D0-9B2B-4AC2-ACBB-19FB91B77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4939FD5-DE7D-462D-9634-5FFD53EC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21-1-2023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A805AF5-CFCF-46D6-A2FF-398BF573C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4C83379-0964-4069-9580-26B2687F9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055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C8391-BD01-4C94-B062-0B4BBB90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572912-9E0D-47B8-A6C7-7DCA1F163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F81260B-50A3-4576-A858-CDD971F96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F98AF35-9459-4150-BC64-A805E016E4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F07ADDE-B45F-4D83-93A6-28981B306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C0731E2-0C21-4B22-80ED-72388BA20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21-1-2023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9934D8F-F9DB-48B7-BF36-C0A7EFEE9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832D0F8-C4FE-4C4D-A7BB-3ED94ABA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89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54D5BE-7F78-4C3A-8BAB-42568F2F4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395E0F5-DD10-4213-A8C4-8D02CECC6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21-1-2023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58230AA-6F46-42CF-B756-ED9E2813B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BAB50A8-8821-4111-BD62-F0592C5A4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389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08C20F-58BE-45FC-8306-590844918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21-1-2023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2F1B73E-AB78-4944-9E65-5CFEC3069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C67B3B7-F65A-485E-82F6-1E7661BF8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753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7ADDFE-5840-4C87-B553-CDB3F813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A595E1-3B45-401F-A5E9-204C5C1EA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8EB8B91-74ED-4719-9712-D6203A653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3EB404-A3B2-4FC5-8A4C-618769F1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21-1-2023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674E25B-3149-45BE-9D4F-51275AE4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195A19-8EE9-4C9F-8B3E-4C4EB1C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606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FB215A-6400-49F3-B616-D709A4064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F0461A-2FF7-4C5C-A158-39FBA531ED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B505FEE-C8E8-4DE6-9E98-74CD05E72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14D88BD-FC35-4C2D-9009-342D314B6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663C-4E43-4625-9074-30A40B1496CA}" type="datetimeFigureOut">
              <a:rPr lang="nl-NL" smtClean="0"/>
              <a:t>21-1-2023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A35AF79-772B-4DF8-9FE3-6731A47AC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EBBA3A2-3FF9-4369-A30D-9E7C51200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857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D049E7F-18DB-4E68-A45E-D09A78C7A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E39C85-F872-467A-AFAF-D077C2B70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055D4F-BE0E-43B5-A315-03E845FD09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2663C-4E43-4625-9074-30A40B1496CA}" type="datetimeFigureOut">
              <a:rPr lang="nl-NL" smtClean="0"/>
              <a:t>21-1-2023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971BEC-8D0D-4E1D-BDC0-7E9233130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6539CD-8BBE-4606-AAFF-013803A60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E00F0-651F-4CE8-9E80-94906D6313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108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9.jpeg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7.png"/><Relationship Id="rId4" Type="http://schemas.openxmlformats.org/officeDocument/2006/relationships/image" Target="../media/image8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7.png"/><Relationship Id="rId4" Type="http://schemas.openxmlformats.org/officeDocument/2006/relationships/image" Target="../media/image9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693" y="2504513"/>
            <a:ext cx="6444208" cy="1434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7568" y="188641"/>
            <a:ext cx="7772400" cy="1791421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Plantenkennis</a:t>
            </a:r>
            <a:br>
              <a:rPr lang="nl-NL" sz="2800" dirty="0"/>
            </a:br>
            <a:r>
              <a:rPr lang="nl-NL" sz="2800" dirty="0">
                <a:solidFill>
                  <a:schemeClr val="bg1"/>
                </a:solidFill>
              </a:rPr>
              <a:t>2</a:t>
            </a:r>
            <a:br>
              <a:rPr lang="nl-NL" dirty="0"/>
            </a:br>
            <a:r>
              <a:rPr lang="nl-NL" sz="2400" b="1" dirty="0"/>
              <a:t>Bos en haag plantsoen 25 stuks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E33BE9C-FBED-449D-B53E-0166912F43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18" y="3561526"/>
            <a:ext cx="2140310" cy="319659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C81EB32-DC2F-4FFE-BAFB-51EA9B1A3AD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357" y="4792755"/>
            <a:ext cx="1646289" cy="196398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B2A5453-195E-426B-ABFB-61D3FCA9BE4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2103" y="3038958"/>
            <a:ext cx="2791369" cy="371778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8477DA7-CDED-4C3F-B40F-C8509E1F15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1678" y="4824509"/>
            <a:ext cx="1932229" cy="193222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C09E429-0A77-40E0-9D1C-4D93181BF02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016" y="4744978"/>
            <a:ext cx="2011760" cy="201176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E09C502C-C415-4D8B-9297-DCFE1F8C978C}"/>
              </a:ext>
            </a:extLst>
          </p:cNvPr>
          <p:cNvSpPr/>
          <p:nvPr/>
        </p:nvSpPr>
        <p:spPr>
          <a:xfrm>
            <a:off x="5067357" y="6501468"/>
            <a:ext cx="393876" cy="255270"/>
          </a:xfrm>
          <a:prstGeom prst="rect">
            <a:avLst/>
          </a:prstGeom>
          <a:solidFill>
            <a:srgbClr val="798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Crateagus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monogyna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 err="1"/>
              <a:t>eenstijlige</a:t>
            </a:r>
            <a:r>
              <a:rPr lang="nl-NL" sz="2400" dirty="0"/>
              <a:t> meidoorn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7BF3D4B-4C43-4C88-90B6-454A2248E3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68" y="442762"/>
            <a:ext cx="4473574" cy="581123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80AEE447-7B0C-4004-8509-D9314308C6E8}"/>
              </a:ext>
            </a:extLst>
          </p:cNvPr>
          <p:cNvSpPr/>
          <p:nvPr/>
        </p:nvSpPr>
        <p:spPr>
          <a:xfrm>
            <a:off x="425368" y="5494789"/>
            <a:ext cx="1342239" cy="759203"/>
          </a:xfrm>
          <a:prstGeom prst="rect">
            <a:avLst/>
          </a:prstGeom>
          <a:solidFill>
            <a:srgbClr val="4A6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550E49B-93D6-4327-A937-80998B62BA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2116" y="528927"/>
            <a:ext cx="1980941" cy="209268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7152D67-4C3B-476E-A515-34F1A9964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6231" y="528927"/>
            <a:ext cx="2162175" cy="21145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545D6A0-8845-4266-B9B7-D738E0BF82E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2116" y="2849492"/>
            <a:ext cx="2506745" cy="166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0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75362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Euonymus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europaeus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kardinaalsmuts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A85CB3C-5E6F-4585-80DE-FFE32429C3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95" y="433039"/>
            <a:ext cx="4601919" cy="460191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8D1E7ED-8E3B-4393-9397-E330E36C9B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532" y="443053"/>
            <a:ext cx="2175677" cy="2175677"/>
          </a:xfrm>
          <a:prstGeom prst="rect">
            <a:avLst/>
          </a:prstGeom>
        </p:spPr>
      </p:pic>
      <p:pic>
        <p:nvPicPr>
          <p:cNvPr id="11266" name="Picture 2" descr="Wilde kardinaalsmuts - Euonymus europaeus">
            <a:extLst>
              <a:ext uri="{FF2B5EF4-FFF2-40B4-BE49-F238E27FC236}">
                <a16:creationId xmlns:a16="http://schemas.microsoft.com/office/drawing/2014/main" id="{3AEA9087-2201-4A8C-B844-C3B8EBE5B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5539" y="443053"/>
            <a:ext cx="3104568" cy="211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98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667076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Myosotis </a:t>
            </a:r>
            <a:r>
              <a:rPr lang="nl-NL" b="1" dirty="0" err="1">
                <a:solidFill>
                  <a:srgbClr val="92D050"/>
                </a:solidFill>
              </a:rPr>
              <a:t>sylvatica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duindoorn</a:t>
            </a:r>
          </a:p>
          <a:p>
            <a:pPr marL="0" indent="0" algn="r">
              <a:buNone/>
            </a:pPr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F0B3ACA-992C-4CE6-AF9D-6C8B46853A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69" y="384411"/>
            <a:ext cx="5588245" cy="5588245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E8206729-C0B9-429D-8C31-149B15095F1E}"/>
              </a:ext>
            </a:extLst>
          </p:cNvPr>
          <p:cNvSpPr/>
          <p:nvPr/>
        </p:nvSpPr>
        <p:spPr>
          <a:xfrm>
            <a:off x="4387442" y="5229748"/>
            <a:ext cx="1376272" cy="751602"/>
          </a:xfrm>
          <a:prstGeom prst="rect">
            <a:avLst/>
          </a:prstGeom>
          <a:solidFill>
            <a:srgbClr val="8F99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F0A225E-2665-4942-AEAE-A828A41728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586" y="384411"/>
            <a:ext cx="2226863" cy="222686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6771513-2D5B-4011-838D-B26042B87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362" y="38441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2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Ilex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aquifolium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scherpe hulst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2FEF6F6-5946-44D8-9AA7-932D585B6C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01" y="352336"/>
            <a:ext cx="3638026" cy="545703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FD3CE6D-FBE2-4B3D-8037-001DE5BC6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435" y="378248"/>
            <a:ext cx="2566139" cy="213844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96D0A09-FE48-406D-9CC7-82A9272FD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9382" y="421331"/>
            <a:ext cx="3120273" cy="209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Ligustrum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vulgare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gewone liguster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68122CA-1F80-485F-8BAE-F84E8C446A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421" y="380651"/>
            <a:ext cx="4917894" cy="368842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662E18A-14B5-4293-8754-056FD64CE1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920794" y="819224"/>
            <a:ext cx="3424004" cy="256800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C4E0FC8-BDE6-4DC0-AABD-2DE5B7A11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870" y="391223"/>
            <a:ext cx="2647950" cy="17240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0C78C19-AC54-4F4B-A338-D509AC5C7B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49" y="4269996"/>
            <a:ext cx="2520892" cy="252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70206" y="478104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Populus</a:t>
            </a:r>
            <a:r>
              <a:rPr lang="nl-NL" b="1" dirty="0">
                <a:solidFill>
                  <a:srgbClr val="92D050"/>
                </a:solidFill>
              </a:rPr>
              <a:t> x </a:t>
            </a:r>
            <a:r>
              <a:rPr lang="nl-NL" b="1" dirty="0" err="1">
                <a:solidFill>
                  <a:srgbClr val="92D050"/>
                </a:solidFill>
              </a:rPr>
              <a:t>canescens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grauwe abeel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A3BB5A9-B6BB-43A6-A88D-515C490F81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10" y="427228"/>
            <a:ext cx="3948069" cy="526409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D86EEF1-4EA6-400A-B490-313A30D8F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957" y="427227"/>
            <a:ext cx="2856747" cy="213980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2325C6C-7FAD-4A1A-AD97-852F385E0A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375" y="427228"/>
            <a:ext cx="1603397" cy="214061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867610F-1A85-40CD-A0C4-642B913529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957" y="280623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3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667076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 Prunus </a:t>
            </a:r>
            <a:r>
              <a:rPr lang="nl-NL" b="1" dirty="0" err="1">
                <a:solidFill>
                  <a:srgbClr val="92D050"/>
                </a:solidFill>
              </a:rPr>
              <a:t>spinosa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Sleedoorn</a:t>
            </a:r>
          </a:p>
          <a:p>
            <a:pPr marL="0" indent="0" algn="r">
              <a:buNone/>
            </a:pPr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75B254F-3015-4B80-B660-5992FA1DB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44" y="846107"/>
            <a:ext cx="3468498" cy="229976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F2CBADB-5E77-4746-8F20-6C3CF01D1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945" y="756714"/>
            <a:ext cx="2906610" cy="192720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D8FC9A7-14B1-4154-80AF-A19754ECE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265" y="2819226"/>
            <a:ext cx="2466975" cy="18478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BA810E3-0930-4CFE-8BB2-55AC680BF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4265" y="756714"/>
            <a:ext cx="2906611" cy="192720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1C1CCF1-82AA-4A2C-9D20-CE9B901C1A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130" y="3789947"/>
            <a:ext cx="3420470" cy="2124292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57681A4C-AD83-487C-A895-2DB9192D6C3E}"/>
              </a:ext>
            </a:extLst>
          </p:cNvPr>
          <p:cNvSpPr/>
          <p:nvPr/>
        </p:nvSpPr>
        <p:spPr>
          <a:xfrm>
            <a:off x="3363985" y="2583200"/>
            <a:ext cx="637564" cy="522256"/>
          </a:xfrm>
          <a:prstGeom prst="rect">
            <a:avLst/>
          </a:prstGeom>
          <a:solidFill>
            <a:srgbClr val="4A72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546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667076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Prunus </a:t>
            </a:r>
            <a:r>
              <a:rPr lang="nl-NL" b="1" dirty="0" err="1">
                <a:solidFill>
                  <a:srgbClr val="92D050"/>
                </a:solidFill>
              </a:rPr>
              <a:t>padus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Europese vogelkers</a:t>
            </a:r>
          </a:p>
          <a:p>
            <a:pPr marL="0" indent="0" algn="r">
              <a:buNone/>
            </a:pPr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2CF1FAF-65DE-4B8A-B47B-67BF187537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618" y="276838"/>
            <a:ext cx="4401074" cy="586809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2A61703-FDC4-414A-B472-D5EDF7731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017" y="276837"/>
            <a:ext cx="2742243" cy="205403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615153B-48A2-4BD8-B2B0-3E2A046A35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0343" y="276837"/>
            <a:ext cx="1558692" cy="208093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5AB8733-EF08-474A-B7EC-2BE76F39E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0017" y="2588440"/>
            <a:ext cx="2476500" cy="18478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DA28FDA-46B7-4C4A-9AF6-2BCFB2D8B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2260" y="2582689"/>
            <a:ext cx="2456775" cy="184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7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667076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Prunus </a:t>
            </a:r>
            <a:r>
              <a:rPr lang="nl-NL" b="1" dirty="0" err="1">
                <a:solidFill>
                  <a:srgbClr val="92D050"/>
                </a:solidFill>
              </a:rPr>
              <a:t>serotina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Amerikaanse vogelkers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F437F20-2BDE-4A06-BB61-CDBA25EA75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378" y="302004"/>
            <a:ext cx="4690494" cy="625399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A8AC6C7-963B-458D-960C-24F4DCBF2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628" y="329967"/>
            <a:ext cx="2619375" cy="17430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71BA1D2-AA7B-4024-87F6-5F53B26624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0542" y="2597225"/>
            <a:ext cx="1646029" cy="211157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C78F2DD-53B7-46AF-BAD5-4333BDB498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2187" y="34141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0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667076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Rhamnus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frangula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vuilboom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CE34D51-D24D-4FB6-8D96-D2F59FD213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992" y="343161"/>
            <a:ext cx="5294052" cy="488658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8FCA411-B3AB-466A-A87E-711ABD87A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714" y="343161"/>
            <a:ext cx="2857500" cy="16002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C075C87-490C-4A78-922D-6209F8BD0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202" y="2190924"/>
            <a:ext cx="2857500" cy="16002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B7ADECD-722C-49A7-92C8-C088CAA178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2784" y="34316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8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7354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Acer </a:t>
            </a:r>
            <a:r>
              <a:rPr lang="nl-NL" b="1" dirty="0" err="1">
                <a:solidFill>
                  <a:srgbClr val="92D050"/>
                </a:solidFill>
              </a:rPr>
              <a:t>campestre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veldesdoorn</a:t>
            </a:r>
          </a:p>
        </p:txBody>
      </p:sp>
      <p:pic>
        <p:nvPicPr>
          <p:cNvPr id="5" name="Picture 25" descr="Spaanse_aak__Acer_campestre__Hedge_maple@img_2069">
            <a:extLst>
              <a:ext uri="{FF2B5EF4-FFF2-40B4-BE49-F238E27FC236}">
                <a16:creationId xmlns:a16="http://schemas.microsoft.com/office/drawing/2014/main" id="{62ED1673-F619-4A45-AB61-01143B06C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1406" y="981075"/>
            <a:ext cx="2389187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Acer campestre, veldesdoorn, spaanse aak">
            <a:extLst>
              <a:ext uri="{FF2B5EF4-FFF2-40B4-BE49-F238E27FC236}">
                <a16:creationId xmlns:a16="http://schemas.microsoft.com/office/drawing/2014/main" id="{4B262A38-B1C3-4D5B-B4AF-73339C9AB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362" y="963038"/>
            <a:ext cx="4257636" cy="567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1DD6E493-8508-4E0A-8DD7-0DF0D04429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1001" y="981075"/>
            <a:ext cx="3412872" cy="19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2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667076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Robinia</a:t>
            </a:r>
            <a:r>
              <a:rPr lang="nl-NL" b="1" dirty="0">
                <a:solidFill>
                  <a:srgbClr val="92D050"/>
                </a:solidFill>
              </a:rPr>
              <a:t> pseudoacacia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valse acacia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8AA465A-03D4-4DC7-9F1C-68CE4F3BA5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01" y="373005"/>
            <a:ext cx="4199738" cy="559965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FA7FCCD-D936-4822-ADAC-68EBAFC19A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266" y="373005"/>
            <a:ext cx="3298286" cy="220830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A188156-17FD-444B-A3FB-95791EF138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128" y="373005"/>
            <a:ext cx="2972849" cy="396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667076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Rosa </a:t>
            </a:r>
            <a:r>
              <a:rPr lang="nl-NL" b="1" dirty="0" err="1">
                <a:solidFill>
                  <a:srgbClr val="92D050"/>
                </a:solidFill>
              </a:rPr>
              <a:t>canina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hondsroos</a:t>
            </a:r>
          </a:p>
          <a:p>
            <a:pPr marL="0" indent="0" algn="r">
              <a:buNone/>
            </a:pPr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1238715-37D8-4F29-B095-0B0490AF4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914" y="651939"/>
            <a:ext cx="2343150" cy="195262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BD8591E-E0DE-4DA7-B721-4339DCD7B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534" y="651939"/>
            <a:ext cx="2857500" cy="16002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052E32E-7D73-401A-99F7-7A5505CF5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534" y="2415265"/>
            <a:ext cx="2857500" cy="214036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C1FB162-73AE-4DE5-AE50-67237F70CB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37" y="652549"/>
            <a:ext cx="4506752" cy="338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5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667076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Sambucus</a:t>
            </a:r>
            <a:r>
              <a:rPr lang="nl-NL" b="1" dirty="0">
                <a:solidFill>
                  <a:srgbClr val="92D050"/>
                </a:solidFill>
              </a:rPr>
              <a:t> nigra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gewone vlier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2CB50D0-38DD-4627-BA72-054B6AB372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006" y="276836"/>
            <a:ext cx="5545938" cy="415945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5D661F7-6190-4C6F-A564-F9E18E0A97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5485" y="276836"/>
            <a:ext cx="2468198" cy="246819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B851F90-A395-4FBB-AB04-26DB0D3FC1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6602" y="276836"/>
            <a:ext cx="2635534" cy="246819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B118F38-0415-4975-978E-34E1DF6A70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3058" y="2795817"/>
            <a:ext cx="2494133" cy="187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667076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Sorbus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aucuparia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lijsterbes</a:t>
            </a:r>
          </a:p>
          <a:p>
            <a:pPr marL="0" indent="0" algn="r">
              <a:buNone/>
            </a:pPr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1441382-3EE7-40E3-9167-3F022F3F05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89" y="230786"/>
            <a:ext cx="3922311" cy="522974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5815297-10CA-4865-92DA-EA00F8A37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218" y="0"/>
            <a:ext cx="2143125" cy="214312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A0DD73A-B840-4859-AE9F-BF7AAABD48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424" y="230786"/>
            <a:ext cx="3200401" cy="237229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5D3EF5B-80FF-40CC-99F8-9240F96DDF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5424" y="2743032"/>
            <a:ext cx="2187898" cy="206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6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667076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Tilia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cordata</a:t>
            </a:r>
            <a:endParaRPr lang="nl-NL" b="1" dirty="0">
              <a:solidFill>
                <a:srgbClr val="92D050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 err="1"/>
              <a:t>kleinbladige</a:t>
            </a:r>
            <a:r>
              <a:rPr lang="nl-NL" sz="2400" dirty="0"/>
              <a:t> / winterlinde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4E37317-0EA0-46D9-A60B-043D80EAD9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41" y="277623"/>
            <a:ext cx="3631346" cy="542348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B63949F-229D-4207-AC05-93F5788F4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7193" y="255339"/>
            <a:ext cx="2619375" cy="174307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20735F9-8BED-46EB-8285-5A5BE95B57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477" y="255339"/>
            <a:ext cx="3572226" cy="267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9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667076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Ulmus</a:t>
            </a:r>
            <a:r>
              <a:rPr lang="nl-NL" b="1" dirty="0">
                <a:solidFill>
                  <a:srgbClr val="92D050"/>
                </a:solidFill>
              </a:rPr>
              <a:t> minor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 err="1"/>
              <a:t>veldiep</a:t>
            </a:r>
            <a:r>
              <a:rPr lang="nl-NL" sz="2400" dirty="0"/>
              <a:t> / gladde iep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7C9CB53-8353-4758-9D1E-68A690FC0A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496" y="520118"/>
            <a:ext cx="4243781" cy="565837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EE6FBB7-48D6-454A-93D3-442450FD36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780" y="746620"/>
            <a:ext cx="2844756" cy="188909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A4CEDD7-BD16-4D5A-9C07-796DA5A7F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469" y="756690"/>
            <a:ext cx="18573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1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667076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Viburnum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opulus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Gelderse roos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6B2D3D2-C2EC-4F35-B1DE-0BFC8BFF1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079" y="512235"/>
            <a:ext cx="2232033" cy="223203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D41BC0D-C772-4220-ADD7-35162E6981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86561"/>
            <a:ext cx="4843242" cy="424550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B7FF362-4EB5-4B1A-BDB6-E0122E6C70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6079" y="2884217"/>
            <a:ext cx="2232033" cy="18478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F00412E-84F7-4846-A68C-81F3FF5AC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3232" y="522199"/>
            <a:ext cx="28194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4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EA4FFFA-9247-4AF0-9D3B-4B1AB6B6AE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9057" y="828270"/>
            <a:ext cx="2896254" cy="252008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910233" y="498648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Alnus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glutinosa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749826" y="5869339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zwarte els</a:t>
            </a:r>
          </a:p>
        </p:txBody>
      </p:sp>
      <p:pic>
        <p:nvPicPr>
          <p:cNvPr id="5" name="Picture 26" descr="Zwarte_els__Alnus_glutinosa__Common_alderimg_4746blad">
            <a:extLst>
              <a:ext uri="{FF2B5EF4-FFF2-40B4-BE49-F238E27FC236}">
                <a16:creationId xmlns:a16="http://schemas.microsoft.com/office/drawing/2014/main" id="{5C9A6C46-EDE3-4E90-AE17-E3EB718F2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1395" y="828270"/>
            <a:ext cx="2379662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Alnus glutinosa - Zwarte els | De Tuinen van Appeltern">
            <a:extLst>
              <a:ext uri="{FF2B5EF4-FFF2-40B4-BE49-F238E27FC236}">
                <a16:creationId xmlns:a16="http://schemas.microsoft.com/office/drawing/2014/main" id="{D9FC784C-B252-47B3-AF48-5CB307E81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975" y="828270"/>
            <a:ext cx="3930083" cy="523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29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902463" y="4686583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Amelanchier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lamarckii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816087" y="561711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Drents krentenboompje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272290B-5060-4DCF-BF70-68A50B9914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852" y="879446"/>
            <a:ext cx="2377646" cy="1658256"/>
          </a:xfrm>
          <a:prstGeom prst="rect">
            <a:avLst/>
          </a:prstGeom>
        </p:spPr>
      </p:pic>
      <p:pic>
        <p:nvPicPr>
          <p:cNvPr id="6" name="Picture 27" descr="2393565306_90cc160d0f">
            <a:extLst>
              <a:ext uri="{FF2B5EF4-FFF2-40B4-BE49-F238E27FC236}">
                <a16:creationId xmlns:a16="http://schemas.microsoft.com/office/drawing/2014/main" id="{EE74F990-7B9C-4945-93C0-035C12568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8418" y="879446"/>
            <a:ext cx="237648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A8F08F5-B081-42F4-B389-F49F2D5B9C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8" y="879446"/>
            <a:ext cx="4474777" cy="4953699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643DFE66-A4AE-4847-B31D-CCD1E9355FFC}"/>
              </a:ext>
            </a:extLst>
          </p:cNvPr>
          <p:cNvSpPr/>
          <p:nvPr/>
        </p:nvSpPr>
        <p:spPr>
          <a:xfrm>
            <a:off x="151002" y="5249255"/>
            <a:ext cx="1040235" cy="562672"/>
          </a:xfrm>
          <a:prstGeom prst="rect">
            <a:avLst/>
          </a:prstGeom>
          <a:solidFill>
            <a:srgbClr val="A4A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08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326971" y="4747209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Betula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pendula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240595" y="5639105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ruwe berk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39207A4-5036-4E89-B784-C0F5B1AD70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7177" y="627077"/>
            <a:ext cx="2377646" cy="214597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01F7EB0-5FA5-4288-AC31-4CD60A4928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204" y="627077"/>
            <a:ext cx="4202884" cy="560384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FF6710E-319D-473A-B260-4F3E1FC970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912" y="656223"/>
            <a:ext cx="3220979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8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942221" y="4768122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Carpinus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betulus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855845" y="57058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haagbeuk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82C6419-604F-4A20-8C1A-A1E3A9C238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79" y="293614"/>
            <a:ext cx="4054155" cy="324332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34A695F-9C4E-4D37-BB32-A74C7874C8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839" y="3766657"/>
            <a:ext cx="2243006" cy="299067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62FACCE-A9A9-4E82-BE2C-00DB7BFC7B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957" y="416738"/>
            <a:ext cx="2377646" cy="288365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5AB3A3C-EC1B-4C6C-8D1E-0297DC4983F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854" y="416738"/>
            <a:ext cx="2883658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1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544655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Cornus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mas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254034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gele kornoelje</a:t>
            </a:r>
          </a:p>
        </p:txBody>
      </p:sp>
      <p:pic>
        <p:nvPicPr>
          <p:cNvPr id="8196" name="Picture 4" descr="Cornus mas | Gele kornoelje - Van den Berk Boomkwekerijen">
            <a:extLst>
              <a:ext uri="{FF2B5EF4-FFF2-40B4-BE49-F238E27FC236}">
                <a16:creationId xmlns:a16="http://schemas.microsoft.com/office/drawing/2014/main" id="{033E510C-F76D-41F6-BDDA-C0B21CFFA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53" y="545283"/>
            <a:ext cx="4017278" cy="535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6" descr="Gele_kornoelje__Cornus_mas__Cornelian_cherry_dogwoodimg_6494">
            <a:extLst>
              <a:ext uri="{FF2B5EF4-FFF2-40B4-BE49-F238E27FC236}">
                <a16:creationId xmlns:a16="http://schemas.microsoft.com/office/drawing/2014/main" id="{342B1EDD-0C44-480F-88B5-704D0F52E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2664" y="604008"/>
            <a:ext cx="2376487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0077411-CFBB-40CA-95F1-FAF7AD9A19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0184" y="623323"/>
            <a:ext cx="2749091" cy="264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3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123893" y="4726729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Cornus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sanguinea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037517" y="5582516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/>
              <a:t>rode kornoelje</a:t>
            </a:r>
          </a:p>
          <a:p>
            <a:pPr marL="0" indent="0" algn="r">
              <a:buNone/>
            </a:pPr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1BDAF75-F109-4EC8-9A8A-0711FAD1B3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04" y="595618"/>
            <a:ext cx="4986898" cy="4986898"/>
          </a:xfrm>
          <a:prstGeom prst="rect">
            <a:avLst/>
          </a:prstGeom>
        </p:spPr>
      </p:pic>
      <p:pic>
        <p:nvPicPr>
          <p:cNvPr id="6" name="Picture 25" descr="cornusAlba_medium">
            <a:extLst>
              <a:ext uri="{FF2B5EF4-FFF2-40B4-BE49-F238E27FC236}">
                <a16:creationId xmlns:a16="http://schemas.microsoft.com/office/drawing/2014/main" id="{AFC6C8AC-7320-4F34-AC9D-794C50931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1960" y="595618"/>
            <a:ext cx="2376487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A6AD43F-242C-41BF-B5A4-6B934AF007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163" y="628738"/>
            <a:ext cx="3084273" cy="231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5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1382D28-7487-4C1B-8CB7-C7C9CA62EC29}"/>
              </a:ext>
            </a:extLst>
          </p:cNvPr>
          <p:cNvSpPr txBox="1"/>
          <p:nvPr/>
        </p:nvSpPr>
        <p:spPr>
          <a:xfrm>
            <a:off x="5763714" y="4527127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2700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8275342-F801-4CC7-931C-B2C7174E7121}"/>
              </a:ext>
            </a:extLst>
          </p:cNvPr>
          <p:cNvSpPr txBox="1">
            <a:spLocks/>
          </p:cNvSpPr>
          <p:nvPr/>
        </p:nvSpPr>
        <p:spPr>
          <a:xfrm>
            <a:off x="1453421" y="4800467"/>
            <a:ext cx="8076424" cy="562672"/>
          </a:xfrm>
          <a:prstGeom prst="rect">
            <a:avLst/>
          </a:prstGeom>
          <a:noFill/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nl-NL" b="1" dirty="0" err="1">
                <a:solidFill>
                  <a:srgbClr val="92D050"/>
                </a:solidFill>
              </a:rPr>
              <a:t>Crateagus</a:t>
            </a:r>
            <a:r>
              <a:rPr lang="nl-NL" b="1" dirty="0">
                <a:solidFill>
                  <a:srgbClr val="92D050"/>
                </a:solidFill>
              </a:rPr>
              <a:t> </a:t>
            </a:r>
            <a:r>
              <a:rPr lang="nl-NL" b="1" dirty="0" err="1">
                <a:solidFill>
                  <a:srgbClr val="92D050"/>
                </a:solidFill>
              </a:rPr>
              <a:t>leavigata</a:t>
            </a:r>
            <a:r>
              <a:rPr lang="nl-NL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81F59D2-16E6-47F2-B17F-610CC6E71C0D}"/>
              </a:ext>
            </a:extLst>
          </p:cNvPr>
          <p:cNvSpPr txBox="1">
            <a:spLocks/>
          </p:cNvSpPr>
          <p:nvPr/>
        </p:nvSpPr>
        <p:spPr>
          <a:xfrm>
            <a:off x="2367045" y="5691320"/>
            <a:ext cx="7162800" cy="562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sz="2400" dirty="0" err="1"/>
              <a:t>tweestijlige</a:t>
            </a:r>
            <a:r>
              <a:rPr lang="nl-NL" sz="2400" dirty="0"/>
              <a:t> meidoorn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12D1C1A-CBDA-4903-ADDF-3812B6F5FA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23" y="411060"/>
            <a:ext cx="3764064" cy="5750653"/>
          </a:xfrm>
          <a:prstGeom prst="rect">
            <a:avLst/>
          </a:prstGeom>
        </p:spPr>
      </p:pic>
      <p:pic>
        <p:nvPicPr>
          <p:cNvPr id="6" name="Picture 28" descr="Crataegus-'Crimson-Cloud'">
            <a:extLst>
              <a:ext uri="{FF2B5EF4-FFF2-40B4-BE49-F238E27FC236}">
                <a16:creationId xmlns:a16="http://schemas.microsoft.com/office/drawing/2014/main" id="{2F5DD0D8-61A3-4077-923B-13E545BE7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9344" y="431526"/>
            <a:ext cx="23733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E2CA893-ACB9-4F4F-8418-F8E596EADE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7813" y="442585"/>
            <a:ext cx="2377646" cy="2182557"/>
          </a:xfrm>
          <a:prstGeom prst="rect">
            <a:avLst/>
          </a:prstGeom>
        </p:spPr>
      </p:pic>
      <p:pic>
        <p:nvPicPr>
          <p:cNvPr id="9218" name="Picture 2" descr="Crataegus laevigata | TreeEbb | Online bomenzoektool | Boomkwekerij Ebben">
            <a:extLst>
              <a:ext uri="{FF2B5EF4-FFF2-40B4-BE49-F238E27FC236}">
                <a16:creationId xmlns:a16="http://schemas.microsoft.com/office/drawing/2014/main" id="{74ABDA7F-B1A9-4CC7-B342-D767157B45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47813" y="2800076"/>
            <a:ext cx="237764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06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4" ma:contentTypeDescription="Een nieuw document maken." ma:contentTypeScope="" ma:versionID="df26e2361f59d12fcab5caeb108a0da6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2ec27913bf823355671e7e45cf2fbb5d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87C6BC-3154-4A23-9F68-1FBCE4EFE0F2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521c7c86-cc27-4cef-8605-4ebb03422227"/>
    <ds:schemaRef ds:uri="88fa185b-b6f4-4426-890a-edc6532e8d4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32B2C0A-9DEE-4F63-99A9-04F50BE09E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D8A86E-52D4-4526-820B-7BB9C391B3FF}"/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114</Words>
  <Application>Microsoft Office PowerPoint</Application>
  <PresentationFormat>Breedbeeld</PresentationFormat>
  <Paragraphs>53</Paragraphs>
  <Slides>26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Kantoorthema</vt:lpstr>
      <vt:lpstr>Plantenkennis 2 Bos en haag plantsoen 25 stuks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Plantenkennis Vaste planten en heesters 35 stuks</dc:title>
  <dc:creator>Gé Verbeek</dc:creator>
  <cp:lastModifiedBy>Ben Nienhuis</cp:lastModifiedBy>
  <cp:revision>85</cp:revision>
  <dcterms:created xsi:type="dcterms:W3CDTF">2020-11-27T18:47:53Z</dcterms:created>
  <dcterms:modified xsi:type="dcterms:W3CDTF">2023-01-21T11:37:49Z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